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74144-2E8E-4576-B1F3-8CA8AF5FA716}" v="3" dt="2024-03-27T14:01:38.057"/>
    <p1510:client id="{8A14F004-7F62-4FC4-9FFC-F647FC08F3EE}" v="1" dt="2024-03-27T15:09:06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ória Silva Oliveira" userId="aac0cd666a8e7236" providerId="LiveId" clId="{22274144-2E8E-4576-B1F3-8CA8AF5FA716}"/>
    <pc:docChg chg="undo custSel modSld">
      <pc:chgData name="Victória Silva Oliveira" userId="aac0cd666a8e7236" providerId="LiveId" clId="{22274144-2E8E-4576-B1F3-8CA8AF5FA716}" dt="2024-03-27T14:14:52.557" v="346" actId="1035"/>
      <pc:docMkLst>
        <pc:docMk/>
      </pc:docMkLst>
      <pc:sldChg chg="addSp delSp modSp mod modNotes">
        <pc:chgData name="Victória Silva Oliveira" userId="aac0cd666a8e7236" providerId="LiveId" clId="{22274144-2E8E-4576-B1F3-8CA8AF5FA716}" dt="2024-03-27T14:14:52.557" v="346" actId="1035"/>
        <pc:sldMkLst>
          <pc:docMk/>
          <pc:sldMk cId="0" sldId="256"/>
        </pc:sldMkLst>
        <pc:spChg chg="mod">
          <ac:chgData name="Victória Silva Oliveira" userId="aac0cd666a8e7236" providerId="LiveId" clId="{22274144-2E8E-4576-B1F3-8CA8AF5FA716}" dt="2024-03-27T14:13:58.412" v="332" actId="1076"/>
          <ac:spMkLst>
            <pc:docMk/>
            <pc:sldMk cId="0" sldId="256"/>
            <ac:spMk id="54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8:46.717" v="261" actId="1076"/>
          <ac:spMkLst>
            <pc:docMk/>
            <pc:sldMk cId="0" sldId="256"/>
            <ac:spMk id="55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4:36.803" v="343" actId="1076"/>
          <ac:spMkLst>
            <pc:docMk/>
            <pc:sldMk cId="0" sldId="256"/>
            <ac:spMk id="56" creationId="{00000000-0000-0000-0000-000000000000}"/>
          </ac:spMkLst>
        </pc:spChg>
        <pc:spChg chg="del mod">
          <ac:chgData name="Victória Silva Oliveira" userId="aac0cd666a8e7236" providerId="LiveId" clId="{22274144-2E8E-4576-B1F3-8CA8AF5FA716}" dt="2024-03-27T14:10:56.896" v="290" actId="478"/>
          <ac:spMkLst>
            <pc:docMk/>
            <pc:sldMk cId="0" sldId="256"/>
            <ac:spMk id="57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3:47.167" v="329" actId="1076"/>
          <ac:spMkLst>
            <pc:docMk/>
            <pc:sldMk cId="0" sldId="256"/>
            <ac:spMk id="58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6:14.761" v="89" actId="14100"/>
          <ac:spMkLst>
            <pc:docMk/>
            <pc:sldMk cId="0" sldId="256"/>
            <ac:spMk id="59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4:48.187" v="76" actId="1076"/>
          <ac:spMkLst>
            <pc:docMk/>
            <pc:sldMk cId="0" sldId="256"/>
            <ac:spMk id="60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4:46.548" v="344" actId="14100"/>
          <ac:spMkLst>
            <pc:docMk/>
            <pc:sldMk cId="0" sldId="256"/>
            <ac:spMk id="61" creationId="{00000000-0000-0000-0000-000000000000}"/>
          </ac:spMkLst>
        </pc:spChg>
        <pc:spChg chg="del mod">
          <ac:chgData name="Victória Silva Oliveira" userId="aac0cd666a8e7236" providerId="LiveId" clId="{22274144-2E8E-4576-B1F3-8CA8AF5FA716}" dt="2024-03-27T13:54:58.648" v="19" actId="478"/>
          <ac:spMkLst>
            <pc:docMk/>
            <pc:sldMk cId="0" sldId="256"/>
            <ac:spMk id="62" creationId="{00000000-0000-0000-0000-000000000000}"/>
          </ac:spMkLst>
        </pc:spChg>
        <pc:picChg chg="add mod modCrop">
          <ac:chgData name="Victória Silva Oliveira" userId="aac0cd666a8e7236" providerId="LiveId" clId="{22274144-2E8E-4576-B1F3-8CA8AF5FA716}" dt="2024-03-27T14:14:52.557" v="346" actId="1035"/>
          <ac:picMkLst>
            <pc:docMk/>
            <pc:sldMk cId="0" sldId="256"/>
            <ac:picMk id="3" creationId="{ECECFC53-7CF9-6FF0-1A17-962E2508A0EB}"/>
          </ac:picMkLst>
        </pc:picChg>
      </pc:sldChg>
    </pc:docChg>
  </pc:docChgLst>
  <pc:docChgLst>
    <pc:chgData name="Victória Silva Oliveira" userId="aac0cd666a8e7236" providerId="LiveId" clId="{8A14F004-7F62-4FC4-9FFC-F647FC08F3EE}"/>
    <pc:docChg chg="custSel modSld">
      <pc:chgData name="Victória Silva Oliveira" userId="aac0cd666a8e7236" providerId="LiveId" clId="{8A14F004-7F62-4FC4-9FFC-F647FC08F3EE}" dt="2024-03-27T15:09:52.264" v="16" actId="14100"/>
      <pc:docMkLst>
        <pc:docMk/>
      </pc:docMkLst>
      <pc:sldChg chg="addSp delSp modSp mod">
        <pc:chgData name="Victória Silva Oliveira" userId="aac0cd666a8e7236" providerId="LiveId" clId="{8A14F004-7F62-4FC4-9FFC-F647FC08F3EE}" dt="2024-03-27T15:09:52.264" v="16" actId="14100"/>
        <pc:sldMkLst>
          <pc:docMk/>
          <pc:sldMk cId="0" sldId="256"/>
        </pc:sldMkLst>
        <pc:picChg chg="del">
          <ac:chgData name="Victória Silva Oliveira" userId="aac0cd666a8e7236" providerId="LiveId" clId="{8A14F004-7F62-4FC4-9FFC-F647FC08F3EE}" dt="2024-03-27T15:09:44.922" v="13" actId="478"/>
          <ac:picMkLst>
            <pc:docMk/>
            <pc:sldMk cId="0" sldId="256"/>
            <ac:picMk id="3" creationId="{ECECFC53-7CF9-6FF0-1A17-962E2508A0EB}"/>
          </ac:picMkLst>
        </pc:picChg>
        <pc:picChg chg="add mod modCrop">
          <ac:chgData name="Victória Silva Oliveira" userId="aac0cd666a8e7236" providerId="LiveId" clId="{8A14F004-7F62-4FC4-9FFC-F647FC08F3EE}" dt="2024-03-27T15:09:52.264" v="16" actId="14100"/>
          <ac:picMkLst>
            <pc:docMk/>
            <pc:sldMk cId="0" sldId="256"/>
            <ac:picMk id="4" creationId="{48B2F06F-F698-097F-25CB-DA59D20E81AB}"/>
          </ac:picMkLst>
        </pc:pic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63249" y="346712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875" y="2296727"/>
            <a:ext cx="27582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1967D2"/>
                </a:solidFill>
                <a:latin typeface="Google Sans"/>
                <a:ea typeface="Google Sans"/>
                <a:cs typeface="Google Sans"/>
                <a:sym typeface="Google Sans"/>
              </a:rPr>
              <a:t>João Silva</a:t>
            </a:r>
            <a:endParaRPr sz="1800" b="1" i="0" u="none" strike="noStrike" cap="none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4941" y="2697392"/>
            <a:ext cx="3771666" cy="151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Idade</a:t>
            </a:r>
            <a:r>
              <a:rPr lang="pt-BR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40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Educação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i="0" u="none" strike="noStrike" cap="none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Formação</a:t>
            </a:r>
            <a:r>
              <a:rPr lang="pt-BR" sz="1300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técnica em Agronomia</a:t>
            </a:r>
            <a:r>
              <a:rPr lang="pt-BR" sz="13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Naturalidade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Mato</a:t>
            </a:r>
            <a:r>
              <a:rPr lang="pt-BR" sz="13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Grosso do su</a:t>
            </a: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l</a:t>
            </a:r>
            <a:r>
              <a:rPr lang="pt-BR" sz="13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Fam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ília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Casado e pai de dois filhos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Oc</a:t>
            </a: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upação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dirty="0" err="1">
                <a:latin typeface="Google Sans"/>
                <a:ea typeface="Google Sans"/>
                <a:cs typeface="Google Sans"/>
                <a:sym typeface="Google Sans"/>
              </a:rPr>
              <a:t>Produtor</a:t>
            </a: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 rural e proprietário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 de uma fazenda de médio porte</a:t>
            </a:r>
            <a:endParaRPr lang="pt-BR" sz="13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446843" y="51961"/>
            <a:ext cx="5487325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A agricultura é minha paixão e meu sustento, cada safra é um desafio que encaro com determinação."</a:t>
            </a:r>
            <a:endParaRPr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614298" y="994319"/>
            <a:ext cx="2522700" cy="2139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Aumentar a produtividade e eficiência da fazenda.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Implementar práticas sustentáveis para preservar o meio ambiente.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Expandir o alcance de mercado e encontrar novos compradores para sua produção.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Manter a rentabilidade e a estabilidade financeira da fazenda.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52600" y="911378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Dificuldades para lidar com pragas e doenças nas plantações.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Falta de acesso a tecnologias avançadas para monitoramento e gestão da produção.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Desafios na obtenção de crédito agrícola e financiamento para investimentos na propriedade.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Concorrência acirrada e flutuações nos preços de commodities agrícolas.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endParaRPr sz="1000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968317" y="3455024"/>
            <a:ext cx="4912343" cy="1515265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João Silva, produtor rural de 45 anos, tem uma sólida formação em Agronomia e administra uma fazenda de médio porte. Sua experiência inclui lidar com desafios como pragas, falta de acesso a tecnologias avançadas e problemas financeiros. Apesar das dificuldades, sua determinação e amor pela agricultura o impulsionam a buscar soluções inovadoras para aumentar a produtividade de forma sustentável e rentável.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Imagem 3" descr="Mulher com camisa branca&#10;&#10;Descrição gerada automaticamente com confiança média">
            <a:extLst>
              <a:ext uri="{FF2B5EF4-FFF2-40B4-BE49-F238E27FC236}">
                <a16:creationId xmlns:a16="http://schemas.microsoft.com/office/drawing/2014/main" id="{48B2F06F-F698-097F-25CB-DA59D20E8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1" r="9303"/>
          <a:stretch/>
        </p:blipFill>
        <p:spPr>
          <a:xfrm>
            <a:off x="470331" y="339326"/>
            <a:ext cx="1828370" cy="17743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214</Words>
  <Application>Microsoft Office PowerPoint</Application>
  <PresentationFormat>Apresentação na tela (16:9)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4" baseType="lpstr">
      <vt:lpstr>Arial</vt:lpstr>
      <vt:lpstr>Google Sans</vt:lpstr>
      <vt:lpstr>Simple Light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VICTORIA DA SILVA OLIVEIRA</cp:lastModifiedBy>
  <cp:revision>1</cp:revision>
  <dcterms:modified xsi:type="dcterms:W3CDTF">2024-03-27T15:09:52Z</dcterms:modified>
</cp:coreProperties>
</file>